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7e5b0ac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7e5b0ac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7e5b0ac8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7e5b0ac8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7e5b0ac8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7e5b0ac8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7e5b0ac8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7e5b0ac8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7e5b0ac8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7e5b0ac8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7e5b0ac8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7e5b0ac8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e5b0ac8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7e5b0ac8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e5b0ac8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7e5b0ac8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7e5b0ac8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7e5b0ac8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e5b0ac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7e5b0ac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7e5b0ac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7e5b0ac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7e5b0ac8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7e5b0ac8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7e5b0ac8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7e5b0ac8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7e5b0ac8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7e5b0ac8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7e5b0ac8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7e5b0ac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7e5b0ac8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7e5b0ac8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e6d856e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e6d856e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7e5b0ac8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7e5b0ac8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7e5b0ac8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7e5b0ac8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7e5b0ac8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7e5b0ac8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7e5b0ac8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7e5b0ac8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7e5b0ac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7e5b0ac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7e5b0ac8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7e5b0ac8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7e5b0ac8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7e5b0ac8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7e5b0ac8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7e5b0ac8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7e5b0ac8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7e5b0ac8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7e5b0ac8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7e5b0ac8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7e5b0ac8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7e5b0ac8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7e5b0ac8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7e5b0ac8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7e5b0ac8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7e5b0ac8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7e5b0ac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7e5b0ac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7e5b0ac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7e5b0ac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7e5b0ac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7e5b0ac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7e5b0ac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7e5b0ac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7e5b0ac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7e5b0ac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7e5b0ac8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7e5b0ac8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Convolutional Neural Networks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3" y="2371725"/>
            <a:ext cx="73818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Principles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36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b="1" lang="en">
                <a:solidFill>
                  <a:schemeClr val="dk1"/>
                </a:solidFill>
              </a:rPr>
              <a:t>Locality: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Our visions systems should, in some sense, focus on somewhat local regions, without regard for what else is happening on the image at greater distances.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13" y="42863"/>
            <a:ext cx="49815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147763"/>
            <a:ext cx="3334702" cy="338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152525"/>
            <a:ext cx="7989570" cy="337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spatial dimensions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962025"/>
            <a:ext cx="69437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spatial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114425"/>
            <a:ext cx="66484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spatial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071563"/>
            <a:ext cx="67246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spatial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52538"/>
            <a:ext cx="66865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spatial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271588"/>
            <a:ext cx="63055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0113"/>
            <a:ext cx="8101013" cy="342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947738"/>
            <a:ext cx="8135303" cy="360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170125"/>
            <a:ext cx="39433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023938"/>
            <a:ext cx="8143875" cy="347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3260875" y="4096600"/>
            <a:ext cx="499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consider a second, green filter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952500"/>
            <a:ext cx="7269480" cy="35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88" y="428625"/>
            <a:ext cx="7175183" cy="413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3" y="823913"/>
            <a:ext cx="7246620" cy="36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928688"/>
            <a:ext cx="7254240" cy="360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1004888"/>
            <a:ext cx="90963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595313"/>
            <a:ext cx="68580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near the boundary?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23950"/>
            <a:ext cx="76771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near the boundary?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23950"/>
            <a:ext cx="76771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63" y="3505288"/>
            <a:ext cx="35337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How about two nearly identical windows?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095375"/>
            <a:ext cx="77343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170125"/>
            <a:ext cx="39433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084525"/>
            <a:ext cx="1900600" cy="16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How about two nearly identical windows?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095375"/>
            <a:ext cx="77343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3131700"/>
            <a:ext cx="300037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043"/>
            <a:ext cx="9144001" cy="444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404813"/>
            <a:ext cx="90963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Makes the representations smaller and more manageable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Operates over each activation map independently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13" y="1871663"/>
            <a:ext cx="42957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171575"/>
            <a:ext cx="79438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1466850"/>
            <a:ext cx="8169592" cy="253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88" y="871538"/>
            <a:ext cx="59912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1695450"/>
            <a:ext cx="77628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50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5046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547450" y="2571750"/>
            <a:ext cx="216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3.6B parameters </a:t>
            </a:r>
            <a:endParaRPr b="1"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08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" y="0"/>
            <a:ext cx="90985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Principles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6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</a:t>
            </a:r>
            <a:r>
              <a:rPr b="1" lang="en">
                <a:solidFill>
                  <a:schemeClr val="dk1"/>
                </a:solidFill>
              </a:rPr>
              <a:t>Translation Invariance: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Our vision systems should, in some sense, respond similarly to the same object regardless of where it appears on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13" y="42863"/>
            <a:ext cx="49815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